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099" autoAdjust="0"/>
    <p:restoredTop sz="94660"/>
  </p:normalViewPr>
  <p:slideViewPr>
    <p:cSldViewPr>
      <p:cViewPr varScale="1">
        <p:scale>
          <a:sx n="86" d="100"/>
          <a:sy n="86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76F221-81B3-420B-AC6A-023BCAF0144B}" type="datetimeFigureOut">
              <a:rPr lang="en-US" smtClean="0"/>
              <a:pPr/>
              <a:t>3/23/2018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1CEF31-67A3-4A4E-A687-C0D2A34C6C6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1CEF31-67A3-4A4E-A687-C0D2A34C6C6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B7F9A-8D14-4CB6-BD13-BC81A8CA7C77}" type="datetimeFigureOut">
              <a:rPr lang="en-US" smtClean="0"/>
              <a:pPr/>
              <a:t>3/23/2018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375EA-8408-46BE-AE63-35D295750F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B7F9A-8D14-4CB6-BD13-BC81A8CA7C77}" type="datetimeFigureOut">
              <a:rPr lang="en-US" smtClean="0"/>
              <a:pPr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375EA-8408-46BE-AE63-35D295750F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B7F9A-8D14-4CB6-BD13-BC81A8CA7C77}" type="datetimeFigureOut">
              <a:rPr lang="en-US" smtClean="0"/>
              <a:pPr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375EA-8408-46BE-AE63-35D295750F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B7F9A-8D14-4CB6-BD13-BC81A8CA7C77}" type="datetimeFigureOut">
              <a:rPr lang="en-US" smtClean="0"/>
              <a:pPr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375EA-8408-46BE-AE63-35D295750F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B7F9A-8D14-4CB6-BD13-BC81A8CA7C77}" type="datetimeFigureOut">
              <a:rPr lang="en-US" smtClean="0"/>
              <a:pPr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375EA-8408-46BE-AE63-35D295750F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B7F9A-8D14-4CB6-BD13-BC81A8CA7C77}" type="datetimeFigureOut">
              <a:rPr lang="en-US" smtClean="0"/>
              <a:pPr/>
              <a:t>3/23/2018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375EA-8408-46BE-AE63-35D295750F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B7F9A-8D14-4CB6-BD13-BC81A8CA7C77}" type="datetimeFigureOut">
              <a:rPr lang="en-US" smtClean="0"/>
              <a:pPr/>
              <a:t>3/23/2018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375EA-8408-46BE-AE63-35D295750F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B7F9A-8D14-4CB6-BD13-BC81A8CA7C77}" type="datetimeFigureOut">
              <a:rPr lang="en-US" smtClean="0"/>
              <a:pPr/>
              <a:t>3/23/2018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375EA-8408-46BE-AE63-35D295750F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B7F9A-8D14-4CB6-BD13-BC81A8CA7C77}" type="datetimeFigureOut">
              <a:rPr lang="en-US" smtClean="0"/>
              <a:pPr/>
              <a:t>3/23/2018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375EA-8408-46BE-AE63-35D295750F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B7F9A-8D14-4CB6-BD13-BC81A8CA7C77}" type="datetimeFigureOut">
              <a:rPr lang="en-US" smtClean="0"/>
              <a:pPr/>
              <a:t>3/23/2018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375EA-8408-46BE-AE63-35D295750F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B7F9A-8D14-4CB6-BD13-BC81A8CA7C77}" type="datetimeFigureOut">
              <a:rPr lang="en-US" smtClean="0"/>
              <a:pPr/>
              <a:t>3/23/2018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8C375EA-8408-46BE-AE63-35D295750F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FCB7F9A-8D14-4CB6-BD13-BC81A8CA7C77}" type="datetimeFigureOut">
              <a:rPr lang="en-US" smtClean="0"/>
              <a:pPr/>
              <a:t>3/23/2018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C375EA-8408-46BE-AE63-35D295750FE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85800"/>
            <a:ext cx="7927848" cy="2514600"/>
          </a:xfrm>
        </p:spPr>
        <p:txBody>
          <a:bodyPr>
            <a:normAutofit fontScale="90000"/>
          </a:bodyPr>
          <a:lstStyle/>
          <a:p>
            <a:r>
              <a:rPr lang="sr-Cyrl-RS" dirty="0" smtClean="0"/>
              <a:t>ОШ “ЈОВАН ЈОВАНОВИЋ ЗМАЈ” ПАНЧЕВО </a:t>
            </a:r>
            <a:br>
              <a:rPr lang="sr-Cyrl-RS" dirty="0" smtClean="0"/>
            </a:br>
            <a:r>
              <a:rPr lang="sr-Cyrl-RS" dirty="0" smtClean="0"/>
              <a:t/>
            </a:r>
            <a:br>
              <a:rPr lang="sr-Cyrl-R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/>
              <a:t>Ул  Змај Јовина 3</a:t>
            </a:r>
          </a:p>
          <a:p>
            <a:r>
              <a:rPr lang="sr-Cyrl-RS" dirty="0" smtClean="0"/>
              <a:t>Тел.013/346023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C:\Users\Desktop\Desktop\SLIČICE\jo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2362200"/>
            <a:ext cx="1905000" cy="22574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МОТО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dirty="0" smtClean="0"/>
              <a:t>“Учимо се време нам је,</a:t>
            </a:r>
          </a:p>
          <a:p>
            <a:pPr>
              <a:buNone/>
            </a:pPr>
            <a:r>
              <a:rPr lang="sr-Cyrl-RS" dirty="0" smtClean="0"/>
              <a:t>У младости све се мили,</a:t>
            </a:r>
          </a:p>
          <a:p>
            <a:pPr>
              <a:buNone/>
            </a:pPr>
            <a:r>
              <a:rPr lang="sr-Cyrl-RS" dirty="0" smtClean="0"/>
              <a:t>Свака клица даће плода</a:t>
            </a:r>
          </a:p>
          <a:p>
            <a:pPr>
              <a:buNone/>
            </a:pPr>
            <a:r>
              <a:rPr lang="sr-Cyrl-RS" dirty="0" smtClean="0"/>
              <a:t>Кад будемо остарили.”</a:t>
            </a:r>
          </a:p>
          <a:p>
            <a:pPr>
              <a:buNone/>
            </a:pPr>
            <a:r>
              <a:rPr lang="sr-Cyrl-RS" dirty="0" smtClean="0"/>
              <a:t>                                             Јован Јовановић Змај</a:t>
            </a:r>
            <a:endParaRPr lang="en-US" dirty="0"/>
          </a:p>
        </p:txBody>
      </p:sp>
      <p:pic>
        <p:nvPicPr>
          <p:cNvPr id="1027" name="Picture 3" descr="C:\Users\Desktop\Desktop\SLIČICE\skola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1200" y="1066800"/>
            <a:ext cx="2857500" cy="27717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НАША ШКОЛА ИМА ДУГУ И БОГАТУ ТРАДИЦИЈУ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НАЈСТАРИЈА ШКОЛА У ПАНЧЕВУ</a:t>
            </a:r>
          </a:p>
          <a:p>
            <a:r>
              <a:rPr lang="sr-Cyrl-RS" dirty="0" smtClean="0"/>
              <a:t>ЗГРАДА ЈЕ САГРАЂЕНА 1890.године и под заштитом је Завода за заштиту споменика</a:t>
            </a:r>
          </a:p>
          <a:p>
            <a:endParaRPr lang="en-US" dirty="0"/>
          </a:p>
        </p:txBody>
      </p:sp>
      <p:pic>
        <p:nvPicPr>
          <p:cNvPr id="2050" name="Picture 2" descr="C:\Users\Desktop\Desktop\SLIČICE\rad-sa-nadarenom-decom-u-škol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3276600"/>
            <a:ext cx="5080000" cy="317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МИСИЈА НАШЕ ШКОЛЕ ЈЕ У: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промовисању ученичких знања;</a:t>
            </a:r>
          </a:p>
          <a:p>
            <a:r>
              <a:rPr lang="sr-Cyrl-RS" dirty="0" smtClean="0"/>
              <a:t>неговању стваралаштва;</a:t>
            </a:r>
          </a:p>
          <a:p>
            <a:r>
              <a:rPr lang="sr-Cyrl-RS" dirty="0" smtClean="0"/>
              <a:t>међусобном уважавању и толеранцији;</a:t>
            </a:r>
          </a:p>
          <a:p>
            <a:r>
              <a:rPr lang="sr-Cyrl-RS" dirty="0" smtClean="0"/>
              <a:t>осавремењавању наставе и ваннаставних активности.</a:t>
            </a:r>
          </a:p>
          <a:p>
            <a:endParaRPr lang="en-US" dirty="0"/>
          </a:p>
        </p:txBody>
      </p:sp>
      <p:pic>
        <p:nvPicPr>
          <p:cNvPr id="4098" name="Picture 2" descr="C:\Users\Desktop\Desktop\SLIČICE\skola002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4419600"/>
            <a:ext cx="1866900" cy="1943100"/>
          </a:xfrm>
          <a:prstGeom prst="rect">
            <a:avLst/>
          </a:prstGeom>
          <a:noFill/>
        </p:spPr>
      </p:pic>
      <p:pic>
        <p:nvPicPr>
          <p:cNvPr id="4100" name="Picture 4" descr="C:\Users\Desktop\Desktop\SLIČICE\savetovanje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71801" y="4430172"/>
            <a:ext cx="4876799" cy="18372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ВИЗИЈА НАШЕ ШКОЛЕ </a:t>
            </a:r>
            <a:br>
              <a:rPr lang="sr-Cyrl-R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Мултимедијалним приступом желимо да унапредимо и промовишемо активности, постигнућа и позитивно понашање ученика.</a:t>
            </a:r>
          </a:p>
          <a:p>
            <a:r>
              <a:rPr lang="sr-Cyrl-RS" dirty="0" smtClean="0"/>
              <a:t>Успешна сардња између родитеља, ученика и наставника је услов за савремену и бољу школу којој тежимо.</a:t>
            </a:r>
            <a:endParaRPr lang="en-US" dirty="0"/>
          </a:p>
        </p:txBody>
      </p:sp>
      <p:pic>
        <p:nvPicPr>
          <p:cNvPr id="3074" name="Picture 2" descr="C:\Users\Desktop\Desktop\SLIČICE\images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4572000"/>
            <a:ext cx="2105025" cy="1381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1143000"/>
          </a:xfrm>
        </p:spPr>
        <p:txBody>
          <a:bodyPr>
            <a:normAutofit/>
          </a:bodyPr>
          <a:lstStyle/>
          <a:p>
            <a:r>
              <a:rPr lang="sr-Cyrl-RS" dirty="0" smtClean="0"/>
              <a:t>ШТА НУДИМО?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r-Cyrl-RS" sz="2400" dirty="0" smtClean="0"/>
              <a:t>Продужени боравак за ученике првог и другог разреда;</a:t>
            </a:r>
          </a:p>
          <a:p>
            <a:r>
              <a:rPr lang="sr-Cyrl-RS" sz="2400" dirty="0" smtClean="0"/>
              <a:t>Мултимедијални приступ у настави коришћењем савремених наставних средстава, метода и облика рада;</a:t>
            </a:r>
          </a:p>
          <a:p>
            <a:r>
              <a:rPr lang="sr-Cyrl-RS" sz="2400" dirty="0" smtClean="0"/>
              <a:t>Учење немачког и енглеског језика и могућност добајања ДСД дипломе на крају осмог разреда из немачког језика;</a:t>
            </a:r>
          </a:p>
          <a:p>
            <a:r>
              <a:rPr lang="sr-Cyrl-RS" sz="2400" dirty="0" smtClean="0"/>
              <a:t>Учитеље и наставнике који су едуковани и посвећени свом послу;</a:t>
            </a:r>
          </a:p>
          <a:p>
            <a:r>
              <a:rPr lang="sr-Cyrl-RS" sz="2400" dirty="0" smtClean="0"/>
              <a:t>Безбедан боравак ученика у школи ( физичко обезбеђење и видео надзор који покрива школу, школско двориште,фискултурну салу и околину школе</a:t>
            </a:r>
            <a:r>
              <a:rPr lang="en-US" sz="2400" dirty="0" smtClean="0"/>
              <a:t>.</a:t>
            </a:r>
            <a:endParaRPr lang="sr-Cyrl-RS" sz="2400" dirty="0" smtClean="0"/>
          </a:p>
          <a:p>
            <a:endParaRPr lang="sr-Cyrl-RS" sz="2400" dirty="0" smtClean="0"/>
          </a:p>
          <a:p>
            <a:endParaRPr lang="sr-Cyrl-RS" sz="2400" dirty="0" smtClean="0"/>
          </a:p>
          <a:p>
            <a:endParaRPr lang="sr-Cyrl-RS" sz="2400" dirty="0" smtClean="0"/>
          </a:p>
          <a:p>
            <a:endParaRPr 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СПЕЦИФИЧНОСТИ НАШЕ ШКОЛЕ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Школа се налази у самом центру града у окружењу великог броја културних установа;</a:t>
            </a:r>
          </a:p>
          <a:p>
            <a:r>
              <a:rPr lang="sr-Cyrl-RS" dirty="0" smtClean="0"/>
              <a:t>Природни ресурси и окружења школе су Градски парк и река Тамиш;</a:t>
            </a:r>
          </a:p>
          <a:p>
            <a:r>
              <a:rPr lang="sr-Cyrl-RS" dirty="0" smtClean="0"/>
              <a:t>Две сале за физичко васпитање;</a:t>
            </a:r>
          </a:p>
          <a:p>
            <a:r>
              <a:rPr lang="sr-Cyrl-RS" dirty="0" smtClean="0"/>
              <a:t>2 кабинета за информатику;</a:t>
            </a:r>
          </a:p>
          <a:p>
            <a:r>
              <a:rPr lang="en-US" smtClean="0"/>
              <a:t>4 </a:t>
            </a:r>
            <a:r>
              <a:rPr lang="sr-Cyrl-RS" smtClean="0"/>
              <a:t>паметне </a:t>
            </a:r>
            <a:r>
              <a:rPr lang="sr-Cyrl-RS" dirty="0" smtClean="0"/>
              <a:t>табле;</a:t>
            </a:r>
          </a:p>
          <a:p>
            <a:r>
              <a:rPr lang="sr-Cyrl-RS" dirty="0" smtClean="0"/>
              <a:t>Кабинетска настава;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Ваннаставне активности,  манифестације и посете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Cyrl-RS" dirty="0" smtClean="0"/>
              <a:t>Запажени резултати наших ученика у шаху, плесу, пливању, атлетици, рукомету, кошарци, веслању;</a:t>
            </a:r>
          </a:p>
          <a:p>
            <a:r>
              <a:rPr lang="sr-Cyrl-RS" dirty="0" smtClean="0"/>
              <a:t>Висок степен укључености наших ученика у активности које организује локална заједница – Музичка школа, Балетска школа, спортски клубови, школа за таленте “Михајло Пупин”;</a:t>
            </a:r>
          </a:p>
          <a:p>
            <a:r>
              <a:rPr lang="sr-Cyrl-RS" dirty="0" smtClean="0"/>
              <a:t>“Змајоскоп” – пројекција и снимање филмова у школи, које одаберу ученици;</a:t>
            </a:r>
          </a:p>
          <a:p>
            <a:r>
              <a:rPr lang="sr-Cyrl-RS" dirty="0" smtClean="0"/>
              <a:t>Обележавање Дана школе, Дечје недеље, пријема првака, школске славе;</a:t>
            </a:r>
          </a:p>
          <a:p>
            <a:r>
              <a:rPr lang="sr-Cyrl-RS" dirty="0" smtClean="0"/>
              <a:t>Организовање изложбе кућних љубимаца, ликовних и литерарних радова;</a:t>
            </a:r>
          </a:p>
          <a:p>
            <a:r>
              <a:rPr lang="sr-Cyrl-RS" dirty="0" smtClean="0"/>
              <a:t>Манифестација “Покажи шта знаш”;</a:t>
            </a:r>
          </a:p>
          <a:p>
            <a:r>
              <a:rPr lang="sr-Cyrl-RS" dirty="0" smtClean="0"/>
              <a:t> Учешће на Међународном дечијем карневалу у Панчеву;</a:t>
            </a:r>
          </a:p>
          <a:p>
            <a:r>
              <a:rPr lang="sr-Cyrl-RS" dirty="0" smtClean="0"/>
              <a:t>Посете Сајму књига, Фестивалу науке;</a:t>
            </a:r>
          </a:p>
          <a:p>
            <a:r>
              <a:rPr lang="sr-Cyrl-RS" dirty="0" smtClean="0"/>
              <a:t>Посете позоришту, биоскопу, музеју; </a:t>
            </a:r>
          </a:p>
          <a:p>
            <a:endParaRPr lang="sr-Cyrl-R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RS" dirty="0" smtClean="0"/>
              <a:t>Спољашње вредновање рада </a:t>
            </a:r>
            <a:r>
              <a:rPr lang="sr-Cyrl-RS" dirty="0" smtClean="0"/>
              <a:t>школе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Циљ прегледа је био сагледавање квалитета рада школе, у складу са Правилником о вредновању квалитета рада установа (“Службени гласник РС” бр. 9/12).</a:t>
            </a:r>
          </a:p>
          <a:p>
            <a:r>
              <a:rPr lang="sr-Cyrl-RS" dirty="0" smtClean="0"/>
              <a:t>Наша школа је оцењена највишом оценом, оценом 4;</a:t>
            </a:r>
          </a:p>
          <a:p>
            <a:r>
              <a:rPr lang="sr-Cyrl-RS" dirty="0" smtClean="0"/>
              <a:t>У поступку вредновања утврђено је да Школа остварује све стандарде квалитета (100%).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366</TotalTime>
  <Words>421</Words>
  <Application>Microsoft Office PowerPoint</Application>
  <PresentationFormat>On-screen Show (4:3)</PresentationFormat>
  <Paragraphs>51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ОШ “ЈОВАН ЈОВАНОВИЋ ЗМАЈ” ПАНЧЕВО   </vt:lpstr>
      <vt:lpstr>МОТО</vt:lpstr>
      <vt:lpstr>НАША ШКОЛА ИМА ДУГУ И БОГАТУ ТРАДИЦИЈУ</vt:lpstr>
      <vt:lpstr>МИСИЈА НАШЕ ШКОЛЕ ЈЕ У:</vt:lpstr>
      <vt:lpstr>ВИЗИЈА НАШЕ ШКОЛЕ  </vt:lpstr>
      <vt:lpstr>ШТА НУДИМО?</vt:lpstr>
      <vt:lpstr>СПЕЦИФИЧНОСТИ НАШЕ ШКОЛЕ</vt:lpstr>
      <vt:lpstr>Ваннаставне активности,  манифестације и посете</vt:lpstr>
      <vt:lpstr>Спољашње вредновање рада школе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ОШ ЈОВАН ЈОВАНОВИЋ ЗМАЈ </dc:title>
  <dc:creator>Desktop</dc:creator>
  <cp:lastModifiedBy>TIO</cp:lastModifiedBy>
  <cp:revision>17</cp:revision>
  <dcterms:created xsi:type="dcterms:W3CDTF">2017-03-06T14:53:05Z</dcterms:created>
  <dcterms:modified xsi:type="dcterms:W3CDTF">2018-03-23T08:40:30Z</dcterms:modified>
</cp:coreProperties>
</file>